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Kamera nam priča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 smtClean="0"/>
              <a:t>Naši prvi pokušaji otkrivanja najboljeg kadra u našoj školi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86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2079634"/>
            <a:ext cx="2937554" cy="451513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83" y="2079634"/>
            <a:ext cx="2944650" cy="451513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08" y="2079634"/>
            <a:ext cx="3344540" cy="45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17"/>
          </p:nvPr>
        </p:nvSpPr>
        <p:spPr>
          <a:xfrm>
            <a:off x="7244310" y="2675840"/>
            <a:ext cx="3070025" cy="2913513"/>
          </a:xfrm>
        </p:spPr>
        <p:txBody>
          <a:bodyPr/>
          <a:lstStyle/>
          <a:p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9" y="3268889"/>
            <a:ext cx="5162597" cy="30210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79" y="12512"/>
            <a:ext cx="5327670" cy="31105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16" y="3232586"/>
            <a:ext cx="5049647" cy="30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3" y="2415514"/>
            <a:ext cx="5237667" cy="37245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74" y="3616035"/>
            <a:ext cx="4970318" cy="310644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08" y="471298"/>
            <a:ext cx="5923992" cy="35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50</TotalTime>
  <Words>12</Words>
  <Application>Microsoft Office PowerPoint</Application>
  <PresentationFormat>Široki zaslon</PresentationFormat>
  <Paragraphs>2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Berlin</vt:lpstr>
      <vt:lpstr>Kamera nam priča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Kamera na priča</dc:title>
  <dc:creator>Korisnik</dc:creator>
  <cp:lastModifiedBy>Korisnik</cp:lastModifiedBy>
  <cp:revision>3</cp:revision>
  <dcterms:created xsi:type="dcterms:W3CDTF">2023-10-11T15:35:35Z</dcterms:created>
  <dcterms:modified xsi:type="dcterms:W3CDTF">2023-10-11T16:26:53Z</dcterms:modified>
</cp:coreProperties>
</file>