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18328" y="205509"/>
            <a:ext cx="3389746" cy="4209473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JAPAN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</a:t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ZEMLJA IZLAZE-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Ć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EG SUNCA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63" y="205509"/>
            <a:ext cx="5621047" cy="645566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769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TORI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– TRADICIONALNA  JAPANSKA VRATA NA ULAZU U ŠINTOISTI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KI HRAM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PREDSTAVLJA PRIJELAZ IZ SVAKODNEVNOG ŽIVOTA U SVETO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PRIJE SAMOG PROLAZA KROZ TORI VRATA, TREBATE SE NAKLONITI, ZATIM SLIJEDI „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IŠ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Ć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ENJE” DUŠE I TIJELA U FONTANAMA TE POTOM ULAZAK U HRAM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7" y="1905000"/>
            <a:ext cx="2460023" cy="3676073"/>
          </a:xfrm>
          <a:ln w="38100">
            <a:solidFill>
              <a:srgbClr val="002060"/>
            </a:solidFill>
          </a:ln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3" y="1848441"/>
            <a:ext cx="3133621" cy="4698427"/>
          </a:xfrm>
          <a:ln w="38100">
            <a:solidFill>
              <a:srgbClr val="005DA2"/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6797964" y="5304288"/>
            <a:ext cx="2561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MIYAJIMA – GLAVNI 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HRAM ITSUKUSHIMA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SVETIŠTA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5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80313" y="624110"/>
            <a:ext cx="8911687" cy="742872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SAGANO – ŠUMA  BAMBUSA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773782" y="1366982"/>
            <a:ext cx="3987236" cy="1080384"/>
          </a:xfrm>
        </p:spPr>
        <p:txBody>
          <a:bodyPr/>
          <a:lstStyle/>
          <a:p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GUSTO I VISOKO DO 40 m</a:t>
            </a:r>
          </a:p>
          <a:p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KORISTI SE ZA IZRADU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AŠA, PAPIRA, TEKSTILA I TEPIHA</a:t>
            </a: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79" y="2535840"/>
            <a:ext cx="2570512" cy="3800594"/>
          </a:xfr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9723870" y="1588654"/>
            <a:ext cx="1837178" cy="3851563"/>
          </a:xfrm>
        </p:spPr>
        <p:txBody>
          <a:bodyPr/>
          <a:lstStyle/>
          <a:p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ZVUK VJETRA U OVOJ ŠUMI</a:t>
            </a:r>
          </a:p>
          <a:p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JAPANSKA VLADA  JE ZAŠTITILA I </a:t>
            </a:r>
          </a:p>
          <a:p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PROGLASILA JEDNIM OD STOTINU ZVUKOVA KOJE TREBA O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UVATI.</a:t>
            </a: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13" y="1588654"/>
            <a:ext cx="3069642" cy="4608332"/>
          </a:xfrm>
          <a:ln w="381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061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CEREMONIJA CVATNJE BILJAKA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JAPAN  JE NAJPOZNATIJI PO SVOJIM SAKURA (TREŠNJA) NASADIMA </a:t>
            </a:r>
            <a:b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KOJI ZAPO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INJU CVATNJU PO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ETKOM TRAVNJA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95053"/>
            <a:ext cx="8697522" cy="4442565"/>
          </a:xfrm>
          <a:ln w="5715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476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78764" y="624110"/>
            <a:ext cx="5925847" cy="2026726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JAPANSKA </a:t>
            </a:r>
            <a:r>
              <a:rPr lang="hr-H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AJNA CEREMONIJA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/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TRADICIONALNI NA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 PRIPREMANJA I POSLUŽIVANJA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KORISTI SE POSEBNA VRSTA ZELENOG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AJA U PRAHU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-TRAJE OKO 4 SATA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2" y="1154545"/>
            <a:ext cx="3378363" cy="5127008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19" y="2494066"/>
            <a:ext cx="3479292" cy="3392424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747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706275" cy="128089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PLANINA FUJI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„VJE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NI ŽIVOT”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3103525" cy="4600946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625597"/>
            <a:ext cx="5385816" cy="35798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kstniOkvir 5"/>
          <p:cNvSpPr txBox="1"/>
          <p:nvPr/>
        </p:nvSpPr>
        <p:spPr>
          <a:xfrm>
            <a:off x="6576291" y="4729017"/>
            <a:ext cx="4442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AKTIVAN VULKAN</a:t>
            </a:r>
          </a:p>
          <a:p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VISOKA 3766 M</a:t>
            </a:r>
          </a:p>
          <a:p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   NAJVIŠI VRH  JAPANA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1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8181" y="1986084"/>
            <a:ext cx="3398983" cy="1920897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DJEVOJ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ICA SADAKO </a:t>
            </a:r>
            <a:b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SIMBOL  JE STRADANJA</a:t>
            </a:r>
            <a:b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JAPANA OD ATOMSKE BOMBE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60" y="319310"/>
            <a:ext cx="2616385" cy="3499041"/>
          </a:xfrm>
          <a:ln w="38100">
            <a:solidFill>
              <a:srgbClr val="7030A0"/>
            </a:solidFill>
          </a:ln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145146"/>
            <a:ext cx="3109248" cy="4128654"/>
          </a:xfrm>
          <a:ln w="38100">
            <a:solidFill>
              <a:srgbClr val="7030A0"/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7924800" y="887772"/>
            <a:ext cx="3607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ZVONO ZA MIR </a:t>
            </a:r>
          </a:p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U CIJELOM SVIJETU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095686" y="4692072"/>
            <a:ext cx="6829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ONAJ TKO SLOŽI 1000 ŽDRALOVA (ORIGAMI)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NJEMU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Ć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 SE ISPUNITI ŽELJA.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KNJIGA „SADAKO HO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Ć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 ŽIVJETI”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3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4389767" cy="2617855"/>
          </a:xfrm>
        </p:spPr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HIROŠIMA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/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MEMORIJALNI MUZEJ MIRA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/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PRVA ATOMSKA BOMBA BA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ENA   06.08. 1945. GODINE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/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RAZRUŠENO 80 % GRADA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86" y="3241964"/>
            <a:ext cx="4923888" cy="3246335"/>
          </a:xfr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83" y="2642899"/>
            <a:ext cx="2503659" cy="3778250"/>
          </a:xfr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7920972" y="1357745"/>
            <a:ext cx="3574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KUPOLA ZGRADE IZNAD</a:t>
            </a:r>
          </a:p>
          <a:p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KOJE  JE   EKSPLODIRALA</a:t>
            </a:r>
          </a:p>
          <a:p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ATOMSKA BOMBA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5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4042497" cy="1733694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HRAM TODAIJI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(17.st.)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U  JAPANSKOM GRADU NARA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NAJVE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Ć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 DRVENA GRA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Đ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EVINA NA SVIJETU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81" y="353703"/>
            <a:ext cx="3665247" cy="4400157"/>
          </a:xfrm>
          <a:ln w="38100">
            <a:solidFill>
              <a:srgbClr val="005DA2"/>
            </a:solidFill>
          </a:ln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70981" y="5039806"/>
            <a:ext cx="3505199" cy="1296547"/>
          </a:xfrm>
        </p:spPr>
        <p:txBody>
          <a:bodyPr>
            <a:noAutofit/>
          </a:bodyPr>
          <a:lstStyle/>
          <a:p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DAIBUTSA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– VELIKI BUDA IZ NARE</a:t>
            </a:r>
          </a:p>
          <a:p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15-METARSKI BRON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ANI KIP BUDE, TEŽINE 400 TONA</a:t>
            </a: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89" y="2719902"/>
            <a:ext cx="5399532" cy="3616452"/>
          </a:xfrm>
          <a:prstGeom prst="rect">
            <a:avLst/>
          </a:prstGeom>
          <a:ln w="38100">
            <a:solidFill>
              <a:srgbClr val="005DA2"/>
            </a:solidFill>
          </a:ln>
        </p:spPr>
      </p:pic>
    </p:spTree>
    <p:extLst>
      <p:ext uri="{BB962C8B-B14F-4D97-AF65-F5344CB8AC3E}">
        <p14:creationId xmlns:p14="http://schemas.microsoft.com/office/powerpoint/2010/main" val="184555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70182" y="624110"/>
            <a:ext cx="5495636" cy="2109854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ZAŽELIŠ  ŽELJU  I  IZABEREŠ KOJI KAMEN ŽELIŠ PODIGNUTI.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AKO TI  JE KAMEN LAGAN, ŽELJA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Ć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 SE BRZO I LAGANO OSTVARITI. 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AKO TI  JE KAMEN TEŽAK, ŽELJA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Ć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 SE TEŠKO OSTVARITI.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23" y="2733964"/>
            <a:ext cx="2531817" cy="3778250"/>
          </a:xfr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48" y="730972"/>
            <a:ext cx="2901288" cy="4421730"/>
          </a:xfr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5763490" y="5311885"/>
            <a:ext cx="5264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TRI IZVORA VODE: DESNO ZA DUG ŽIVOT, U SREDINI LJUBAV, A LIJEVO ZNANJE.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SMIJEŠ POPITI SAMO S JEDNOG IZVORA.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KOJI SI ODABRAO?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5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19719" y="419948"/>
            <a:ext cx="5440218" cy="1178665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53" y="1046452"/>
            <a:ext cx="3641881" cy="5414962"/>
          </a:xfrm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54738" y="1622715"/>
            <a:ext cx="3505199" cy="4262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TISU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Ć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TORI VRATA KOJA VODE NA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PLANINU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POSVE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Ć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EN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JE INARIJU, ŠINTOISTI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KOM BOGU PLODNOSTI, POLJOPRIVREDE I BLAGOSTANJA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8" y="1598613"/>
            <a:ext cx="3069127" cy="4593916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8" name="Pravokutnik 7"/>
          <p:cNvSpPr/>
          <p:nvPr/>
        </p:nvSpPr>
        <p:spPr>
          <a:xfrm>
            <a:off x="1598306" y="778447"/>
            <a:ext cx="647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SVETIŠTE FUSHIMI INARI SHRINE – KYOTO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13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29506" y="4170874"/>
            <a:ext cx="5156385" cy="1888181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NINDŽE        SAMURAJI</a:t>
            </a:r>
            <a:b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NOSILI SU CRNO         - JAPANSKI RATNICI</a:t>
            </a:r>
            <a:b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ODIJELO                            - NOSE MA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EVE (KATANE)</a:t>
            </a:r>
            <a:b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VIDE SE SAMO O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       - ŽIVJELI SU PREMA                    </a:t>
            </a:r>
            <a:b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 BORILA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Č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KE                      PRAVILIMA: ODANOST,  </a:t>
            </a:r>
            <a:b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VJEŠTINE                            POŠTOVANJE I DISCIPLINA</a:t>
            </a:r>
            <a:b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06" y="467091"/>
            <a:ext cx="4963845" cy="3546764"/>
          </a:xfrm>
          <a:ln w="38100">
            <a:solidFill>
              <a:srgbClr val="C00000"/>
            </a:solidFill>
          </a:ln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91" y="2029137"/>
            <a:ext cx="4614286" cy="3180172"/>
          </a:xfr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996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068966" cy="1280890"/>
          </a:xfrm>
        </p:spPr>
        <p:txBody>
          <a:bodyPr>
            <a:normAutofit fontScale="90000"/>
          </a:bodyPr>
          <a:lstStyle/>
          <a:p>
            <a:r>
              <a:rPr lang="hr-HR" sz="2200" b="1" dirty="0" smtClean="0">
                <a:latin typeface="Bradley Hand ITC" panose="03070402050302030203" pitchFamily="66" charset="0"/>
              </a:rPr>
              <a:t>KINKAKU – JI HRAM           </a:t>
            </a:r>
            <a:r>
              <a:rPr lang="hr-HR" sz="1800" b="1" dirty="0" smtClean="0">
                <a:latin typeface="Bradley Hand ITC" panose="03070402050302030203" pitchFamily="66" charset="0"/>
              </a:rPr>
              <a:t/>
            </a:r>
            <a:br>
              <a:rPr lang="hr-HR" sz="1800" b="1" dirty="0" smtClean="0">
                <a:latin typeface="Bradley Hand ITC" panose="03070402050302030203" pitchFamily="66" charset="0"/>
              </a:rPr>
            </a:br>
            <a:r>
              <a:rPr lang="hr-HR" sz="1800" b="1" dirty="0" smtClean="0">
                <a:latin typeface="Bradley Hand ITC" panose="03070402050302030203" pitchFamily="66" charset="0"/>
              </a:rPr>
              <a:t>„ZLATNI PAVILJON”</a:t>
            </a:r>
            <a:br>
              <a:rPr lang="hr-HR" sz="1800" b="1" dirty="0" smtClean="0">
                <a:latin typeface="Bradley Hand ITC" panose="03070402050302030203" pitchFamily="66" charset="0"/>
              </a:rPr>
            </a:br>
            <a:r>
              <a:rPr lang="hr-HR" sz="1800" b="1" dirty="0" smtClean="0">
                <a:latin typeface="Bradley Hand ITC" panose="03070402050302030203" pitchFamily="66" charset="0"/>
              </a:rPr>
              <a:t>BUDISTI</a:t>
            </a:r>
            <a:r>
              <a:rPr lang="hr-HR" sz="1800" dirty="0" smtClean="0">
                <a:latin typeface="Bradley Hand ITC" panose="03070402050302030203" pitchFamily="66" charset="0"/>
              </a:rPr>
              <a:t>Č</a:t>
            </a:r>
            <a:r>
              <a:rPr lang="hr-HR" sz="1800" b="1" dirty="0" smtClean="0">
                <a:latin typeface="Bradley Hand ITC" panose="03070402050302030203" pitchFamily="66" charset="0"/>
              </a:rPr>
              <a:t>KI HRAM</a:t>
            </a:r>
            <a:br>
              <a:rPr lang="hr-HR" sz="1800" b="1" dirty="0" smtClean="0">
                <a:latin typeface="Bradley Hand ITC" panose="03070402050302030203" pitchFamily="66" charset="0"/>
              </a:rPr>
            </a:br>
            <a:r>
              <a:rPr lang="hr-HR" sz="1800" b="1" dirty="0" smtClean="0">
                <a:latin typeface="Bradley Hand ITC" panose="03070402050302030203" pitchFamily="66" charset="0"/>
              </a:rPr>
              <a:t>OBLOŽEN ZLATNIM </a:t>
            </a:r>
            <a:br>
              <a:rPr lang="hr-HR" sz="1800" b="1" dirty="0" smtClean="0">
                <a:latin typeface="Bradley Hand ITC" panose="03070402050302030203" pitchFamily="66" charset="0"/>
              </a:rPr>
            </a:br>
            <a:r>
              <a:rPr lang="hr-HR" sz="1800" b="1" dirty="0" smtClean="0">
                <a:latin typeface="Bradley Hand ITC" panose="03070402050302030203" pitchFamily="66" charset="0"/>
              </a:rPr>
              <a:t>LISTI</a:t>
            </a:r>
            <a:r>
              <a:rPr lang="hr-HR" sz="1800" dirty="0" smtClean="0">
                <a:latin typeface="Bradley Hand ITC" panose="03070402050302030203" pitchFamily="66" charset="0"/>
              </a:rPr>
              <a:t>Ć</a:t>
            </a:r>
            <a:r>
              <a:rPr lang="hr-HR" sz="1800" b="1" dirty="0" smtClean="0">
                <a:latin typeface="Bradley Hand ITC" panose="03070402050302030203" pitchFamily="66" charset="0"/>
              </a:rPr>
              <a:t>IMA</a:t>
            </a:r>
            <a:endParaRPr lang="hr-HR" sz="1800" b="1" dirty="0">
              <a:latin typeface="Bradley Hand ITC" panose="03070402050302030203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5" y="2133599"/>
            <a:ext cx="8826067" cy="4420683"/>
          </a:xfrm>
          <a:ln w="38100">
            <a:solidFill>
              <a:srgbClr val="002060"/>
            </a:solidFill>
          </a:ln>
        </p:spPr>
      </p:pic>
      <p:sp>
        <p:nvSpPr>
          <p:cNvPr id="5" name="TekstniOkvir 4"/>
          <p:cNvSpPr txBox="1"/>
          <p:nvPr/>
        </p:nvSpPr>
        <p:spPr>
          <a:xfrm>
            <a:off x="5920509" y="757382"/>
            <a:ext cx="252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OSAKA DVORAC (16.ST.)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DVORAC SAMURAJA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756073" y="858982"/>
            <a:ext cx="2539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HIROSHIMA DVORAC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MUZEJ  JAPANSKE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KULTURE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2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314</TotalTime>
  <Words>212</Words>
  <Application>Microsoft Office PowerPoint</Application>
  <PresentationFormat>Široki zaslon</PresentationFormat>
  <Paragraphs>47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Bradley Hand ITC</vt:lpstr>
      <vt:lpstr>Century Gothic</vt:lpstr>
      <vt:lpstr>Wingdings 3</vt:lpstr>
      <vt:lpstr>Pramen</vt:lpstr>
      <vt:lpstr>JAPAN - ZEMLJA IZLAZE-ĆEG SUNCA</vt:lpstr>
      <vt:lpstr>PLANINA FUJI „VJEČNI ŽIVOT”</vt:lpstr>
      <vt:lpstr>DJEVOJČICA SADAKO  SIMBOL  JE STRADANJA  JAPANA OD ATOMSKE BOMBE</vt:lpstr>
      <vt:lpstr>HIROŠIMA - MEMORIJALNI MUZEJ MIRA  - PRVA ATOMSKA BOMBA BAČENA   06.08. 1945. GODINE  - RAZRUŠENO 80 % GRADA</vt:lpstr>
      <vt:lpstr>HRAM TODAIJI (17.st.) U  JAPANSKOM GRADU NARA NAJVEĆA DRVENA GRAĐEVINA NA SVIJETU</vt:lpstr>
      <vt:lpstr>ZAŽELIŠ  ŽELJU  I  IZABEREŠ KOJI KAMEN ŽELIŠ PODIGNUTI. AKO TI  JE KAMEN LAGAN, ŽELJA ĆE SE BRZO I LAGANO OSTVARITI.  AKO TI  JE KAMEN TEŽAK, ŽELJA ĆE SE TEŠKO OSTVARITI.</vt:lpstr>
      <vt:lpstr>  </vt:lpstr>
      <vt:lpstr>NINDŽE        SAMURAJI - NOSILI SU CRNO         - JAPANSKI RATNICI ODIJELO                            - NOSE MAČEVE (KATANE) - VIDE SE SAMO OČI       - ŽIVJELI SU PREMA                     - BORILAČKE                      PRAVILIMA: ODANOST,    VJEŠTINE                            POŠTOVANJE I DISCIPLINA </vt:lpstr>
      <vt:lpstr>KINKAKU – JI HRAM            „ZLATNI PAVILJON” BUDISTIČKI HRAM OBLOŽEN ZLATNIM  LISTIĆIMA</vt:lpstr>
      <vt:lpstr>TORI – TRADICIONALNA  JAPANSKA VRATA NA ULAZU U ŠINTOISTIČKI HRAM - PREDSTAVLJA PRIJELAZ IZ SVAKODNEVNOG ŽIVOTA U SVETO - PRIJE SAMOG PROLAZA KROZ TORI VRATA, TREBATE SE NAKLONITI, ZATIM SLIJEDI „ČIŠĆENJE” DUŠE I TIJELA U FONTANAMA TE POTOM ULAZAK U HRAM</vt:lpstr>
      <vt:lpstr>SAGANO – ŠUMA  BAMBUSA</vt:lpstr>
      <vt:lpstr>CEREMONIJA CVATNJE BILJAKA JAPAN  JE NAJPOZNATIJI PO SVOJIM SAKURA (TREŠNJA) NASADIMA  KOJI ZAPOČINJU CVATNJU POČETKOM TRAVNJA</vt:lpstr>
      <vt:lpstr>JAPANSKA ČAJNA CEREMONIJA - TRADICIONALNI NAČIN PRIPREMANJA I POSLUŽIVANJA - KORISTI SE POSEBNA VRSTA ZELENOG ČAJA U PRAHU -TRAJE OKO 4 SATA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- ZEMLJA IZLAZEĆEG SUNCA</dc:title>
  <dc:creator>Korisnik</dc:creator>
  <cp:lastModifiedBy>Korisnik</cp:lastModifiedBy>
  <cp:revision>30</cp:revision>
  <dcterms:created xsi:type="dcterms:W3CDTF">2024-04-23T15:43:45Z</dcterms:created>
  <dcterms:modified xsi:type="dcterms:W3CDTF">2024-04-24T18:55:15Z</dcterms:modified>
</cp:coreProperties>
</file>